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5" r:id="rId2"/>
    <p:sldMasterId id="2147483728" r:id="rId3"/>
  </p:sldMasterIdLst>
  <p:notesMasterIdLst>
    <p:notesMasterId r:id="rId13"/>
  </p:notesMasterIdLst>
  <p:sldIdLst>
    <p:sldId id="442" r:id="rId4"/>
    <p:sldId id="459" r:id="rId5"/>
    <p:sldId id="432" r:id="rId6"/>
    <p:sldId id="435" r:id="rId7"/>
    <p:sldId id="444" r:id="rId8"/>
    <p:sldId id="443" r:id="rId9"/>
    <p:sldId id="458" r:id="rId10"/>
    <p:sldId id="437" r:id="rId11"/>
    <p:sldId id="256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9"/>
    <a:srgbClr val="017FBA"/>
    <a:srgbClr val="008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4F1A44AC-034D-944F-9094-731171B91777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C378C644-46E3-604E-A322-046EBE0688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9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 Dark layou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18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OM Dark layou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39660"/>
            <a:ext cx="3932237" cy="101774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9556"/>
            <a:ext cx="6172200" cy="4871494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55356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 Dark layout 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2FCED5-C8EF-6BC9-A405-E788906A7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50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SOM Dark layout full imag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772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 Dark layout Co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54480" y="273780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945F51-D42A-57F2-8FD1-576123E07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71072"/>
            <a:ext cx="9144000" cy="5089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17519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OM Dark layout Cover title and sub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319870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OM Dark layout Heading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395062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 Dark layout sid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DBAC29-44CA-EAF8-1A0C-F13A37F16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3047" y="231521"/>
            <a:ext cx="1925699" cy="3429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370B83C-728A-3BC3-A066-17F4324DD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778"/>
            <a:ext cx="4888832" cy="6319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16D1EB-A9B2-64F1-EDCF-38DA4B03E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F7A2806E-5428-1BBC-201D-240D3D8BADEA}"/>
              </a:ext>
            </a:extLst>
          </p:cNvPr>
          <p:cNvSpPr/>
          <p:nvPr userDrawn="1"/>
        </p:nvSpPr>
        <p:spPr>
          <a:xfrm flipH="1">
            <a:off x="7162385" y="1314"/>
            <a:ext cx="4586537" cy="6852964"/>
          </a:xfrm>
          <a:prstGeom prst="parallelogram">
            <a:avLst/>
          </a:prstGeom>
          <a:solidFill>
            <a:srgbClr val="008E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8D49B49A-6CEB-251B-685C-1E61F15970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29488" y="0"/>
            <a:ext cx="4862512" cy="685800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9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 Dark layout side image coll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E8637-E7FF-13A8-D306-B215C8F660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2672" y="320827"/>
            <a:ext cx="4281689" cy="390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6AA38E-7B3E-65E4-C608-8C6D6C00CD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8604" y="6213278"/>
            <a:ext cx="5092480" cy="3238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D5F95C-3370-071A-6A2C-CF7675067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778"/>
            <a:ext cx="4888832" cy="6319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36E066-E0BC-9AC5-26CE-5807394EA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9971A8-9E20-8645-EAA3-604BCC04CB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5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 Dark layou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10515600" cy="71365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28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M Dark layout two cont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9452"/>
            <a:ext cx="10515600" cy="7512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3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M Dark layout double content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01874"/>
            <a:ext cx="10515600" cy="7888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5599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 Dark layou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10515600" cy="7136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606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OM Dark layou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02082"/>
            <a:ext cx="3932237" cy="105531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67330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3A58BA-4B72-9DFA-5A12-755CAF41F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941BDF1-2521-1177-1FE4-1E8182725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8B1F7-771F-7720-B466-5565E243F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0256BC4-1F2D-544A-B2A4-333D5F608506}" type="datetimeFigureOut">
              <a:rPr lang="en-US" smtClean="0"/>
              <a:pPr>
                <a:defRPr/>
              </a:pPr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BB909-F48C-CFA5-2E55-993970710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8626-D72A-5C4B-F948-C698F3C17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4A17220-F2E5-5B49-B54A-8C85660806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BB6E13F1-98C6-142C-079D-530E077E7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E1E344-5488-B6D8-53C5-1E523DCE9BC6}"/>
              </a:ext>
            </a:extLst>
          </p:cNvPr>
          <p:cNvSpPr txBox="1">
            <a:spLocks/>
          </p:cNvSpPr>
          <p:nvPr userDrawn="1"/>
        </p:nvSpPr>
        <p:spPr>
          <a:xfrm>
            <a:off x="785178" y="6291397"/>
            <a:ext cx="41148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lang="en-IE" sz="1200" b="0" i="0" kern="1200" smtClean="0">
                <a:solidFill>
                  <a:schemeClr val="tx1">
                    <a:tint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900" b="0" i="0" dirty="0" err="1">
                <a:solidFill>
                  <a:schemeClr val="bg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www.ucd.ie</a:t>
            </a:r>
            <a:r>
              <a:rPr lang="en-IE" sz="900" b="0" i="0" dirty="0">
                <a:solidFill>
                  <a:schemeClr val="bg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/medicine</a:t>
            </a:r>
            <a:endParaRPr sz="900" b="0" i="0" dirty="0">
              <a:solidFill>
                <a:schemeClr val="bg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89FC0-A0C4-D7F5-7349-399A4E593FF4}"/>
              </a:ext>
            </a:extLst>
          </p:cNvPr>
          <p:cNvCxnSpPr/>
          <p:nvPr userDrawn="1"/>
        </p:nvCxnSpPr>
        <p:spPr>
          <a:xfrm>
            <a:off x="838200" y="6361113"/>
            <a:ext cx="10515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6E19B9-C2C1-AF88-B4DB-33D5C071CEDB}"/>
              </a:ext>
            </a:extLst>
          </p:cNvPr>
          <p:cNvCxnSpPr>
            <a:cxnSpLocks/>
          </p:cNvCxnSpPr>
          <p:nvPr userDrawn="1"/>
        </p:nvCxnSpPr>
        <p:spPr>
          <a:xfrm>
            <a:off x="2641600" y="456248"/>
            <a:ext cx="87048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0">
            <a:extLst>
              <a:ext uri="{FF2B5EF4-FFF2-40B4-BE49-F238E27FC236}">
                <a16:creationId xmlns:a16="http://schemas.microsoft.com/office/drawing/2014/main" id="{7AD25C1A-524A-4118-20BB-B56ECFE6A0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360" y="149300"/>
            <a:ext cx="2013903" cy="77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D2857E3-5034-6400-CF0C-77445637807F}"/>
              </a:ext>
            </a:extLst>
          </p:cNvPr>
          <p:cNvSpPr txBox="1">
            <a:spLocks/>
          </p:cNvSpPr>
          <p:nvPr userDrawn="1"/>
        </p:nvSpPr>
        <p:spPr>
          <a:xfrm>
            <a:off x="744538" y="183600"/>
            <a:ext cx="10624502" cy="365125"/>
          </a:xfrm>
          <a:prstGeom prst="rect">
            <a:avLst/>
          </a:prstGeom>
        </p:spPr>
        <p:txBody>
          <a:bodyPr rIns="0" anchor="ctr"/>
          <a:lstStyle>
            <a:defPPr>
              <a:defRPr lang="en-US"/>
            </a:defPPr>
            <a:lvl1pPr marL="0" algn="ctr" defTabSz="914400" rtl="0" eaLnBrk="1" latinLnBrk="0" hangingPunct="1">
              <a:defRPr lang="en-IE" sz="1200" b="0" i="0" kern="1200" smtClean="0">
                <a:solidFill>
                  <a:schemeClr val="tx1">
                    <a:tint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sz="800" b="0" i="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UCD Ireland’s Global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8" r:id="rId2"/>
    <p:sldLayoutId id="2147483739" r:id="rId3"/>
    <p:sldLayoutId id="2147483749" r:id="rId4"/>
    <p:sldLayoutId id="2147483719" r:id="rId5"/>
    <p:sldLayoutId id="2147483721" r:id="rId6"/>
    <p:sldLayoutId id="2147483722" r:id="rId7"/>
    <p:sldLayoutId id="2147483723" r:id="rId8"/>
    <p:sldLayoutId id="2147483725" r:id="rId9"/>
    <p:sldLayoutId id="2147483726" r:id="rId10"/>
    <p:sldLayoutId id="2147483754" r:id="rId11"/>
    <p:sldLayoutId id="214748375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B9A396-8D71-0399-9493-6B5F282DD8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89FC0-A0C4-D7F5-7349-399A4E593FF4}"/>
              </a:ext>
            </a:extLst>
          </p:cNvPr>
          <p:cNvCxnSpPr>
            <a:cxnSpLocks/>
          </p:cNvCxnSpPr>
          <p:nvPr userDrawn="1"/>
        </p:nvCxnSpPr>
        <p:spPr>
          <a:xfrm>
            <a:off x="830580" y="6361113"/>
            <a:ext cx="10515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0">
            <a:extLst>
              <a:ext uri="{FF2B5EF4-FFF2-40B4-BE49-F238E27FC236}">
                <a16:creationId xmlns:a16="http://schemas.microsoft.com/office/drawing/2014/main" id="{7AD25C1A-524A-4118-20BB-B56ECFE6A0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6160" y="2015924"/>
            <a:ext cx="5470736" cy="211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984261-3E5F-5100-8BE0-63BE5C5E58A2}"/>
              </a:ext>
            </a:extLst>
          </p:cNvPr>
          <p:cNvSpPr txBox="1">
            <a:spLocks/>
          </p:cNvSpPr>
          <p:nvPr userDrawn="1"/>
        </p:nvSpPr>
        <p:spPr>
          <a:xfrm>
            <a:off x="785178" y="6273662"/>
            <a:ext cx="41148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lang="en-IE" sz="1200" b="0" i="0" kern="1200" smtClean="0">
                <a:solidFill>
                  <a:schemeClr val="tx1">
                    <a:tint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900" b="0" i="0" dirty="0" err="1">
                <a:solidFill>
                  <a:schemeClr val="bg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www.ucd.ie</a:t>
            </a:r>
            <a:r>
              <a:rPr lang="en-IE" sz="900" b="0" i="0" dirty="0">
                <a:solidFill>
                  <a:schemeClr val="bg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/medicine</a:t>
            </a:r>
            <a:endParaRPr sz="900" b="0" i="0" dirty="0">
              <a:solidFill>
                <a:schemeClr val="bg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1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B9A396-8D71-0399-9493-6B5F282DD8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89FC0-A0C4-D7F5-7349-399A4E593FF4}"/>
              </a:ext>
            </a:extLst>
          </p:cNvPr>
          <p:cNvCxnSpPr/>
          <p:nvPr userDrawn="1"/>
        </p:nvCxnSpPr>
        <p:spPr>
          <a:xfrm>
            <a:off x="838200" y="6361113"/>
            <a:ext cx="10515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6E19B9-C2C1-AF88-B4DB-33D5C071CEDB}"/>
              </a:ext>
            </a:extLst>
          </p:cNvPr>
          <p:cNvCxnSpPr>
            <a:cxnSpLocks/>
          </p:cNvCxnSpPr>
          <p:nvPr userDrawn="1"/>
        </p:nvCxnSpPr>
        <p:spPr>
          <a:xfrm>
            <a:off x="2641600" y="456248"/>
            <a:ext cx="87048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0">
            <a:extLst>
              <a:ext uri="{FF2B5EF4-FFF2-40B4-BE49-F238E27FC236}">
                <a16:creationId xmlns:a16="http://schemas.microsoft.com/office/drawing/2014/main" id="{7AD25C1A-524A-4118-20BB-B56ECFE6A0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360" y="149300"/>
            <a:ext cx="2013903" cy="77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984261-3E5F-5100-8BE0-63BE5C5E58A2}"/>
              </a:ext>
            </a:extLst>
          </p:cNvPr>
          <p:cNvSpPr txBox="1">
            <a:spLocks/>
          </p:cNvSpPr>
          <p:nvPr userDrawn="1"/>
        </p:nvSpPr>
        <p:spPr>
          <a:xfrm>
            <a:off x="785178" y="6291397"/>
            <a:ext cx="41148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lang="en-IE" sz="1200" b="0" i="0" kern="1200" smtClean="0">
                <a:solidFill>
                  <a:schemeClr val="tx1">
                    <a:tint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900" b="0" i="0" dirty="0" err="1">
                <a:solidFill>
                  <a:schemeClr val="bg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www.ucd.ie</a:t>
            </a:r>
            <a:r>
              <a:rPr lang="en-IE" sz="900" b="0" i="0" dirty="0">
                <a:solidFill>
                  <a:schemeClr val="bg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/medicine</a:t>
            </a:r>
            <a:endParaRPr sz="900" b="0" i="0" dirty="0">
              <a:solidFill>
                <a:schemeClr val="bg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6402D4E-0531-C31A-54C0-DC445B77557D}"/>
              </a:ext>
            </a:extLst>
          </p:cNvPr>
          <p:cNvSpPr txBox="1">
            <a:spLocks/>
          </p:cNvSpPr>
          <p:nvPr userDrawn="1"/>
        </p:nvSpPr>
        <p:spPr>
          <a:xfrm>
            <a:off x="744538" y="183600"/>
            <a:ext cx="10624502" cy="365125"/>
          </a:xfrm>
          <a:prstGeom prst="rect">
            <a:avLst/>
          </a:prstGeom>
        </p:spPr>
        <p:txBody>
          <a:bodyPr rIns="0" anchor="ctr"/>
          <a:lstStyle>
            <a:defPPr>
              <a:defRPr lang="en-US"/>
            </a:defPPr>
            <a:lvl1pPr marL="0" algn="ctr" defTabSz="914400" rtl="0" eaLnBrk="1" latinLnBrk="0" hangingPunct="1">
              <a:defRPr lang="en-IE" sz="1200" b="0" i="0" kern="1200" smtClean="0">
                <a:solidFill>
                  <a:schemeClr val="tx1">
                    <a:tint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sz="800" b="0" i="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UCD Ireland’s Global University</a:t>
            </a:r>
          </a:p>
        </p:txBody>
      </p:sp>
    </p:spTree>
    <p:extLst>
      <p:ext uri="{BB962C8B-B14F-4D97-AF65-F5344CB8AC3E}">
        <p14:creationId xmlns:p14="http://schemas.microsoft.com/office/powerpoint/2010/main" val="283713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88BEE8-138C-D950-AFAC-8A08BDF42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4ACAD2-8ABE-42B6-6458-1E56766836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0661" y="627366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IE" dirty="0"/>
              <a:t>11 July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06BC-8EF7-F2AE-BBB2-1F4D0ECB3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47BDD-24D5-60FB-E4F6-5160BE8840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029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77CCF63-59C9-9D98-1B16-2EFE898F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0EAB69D-CA23-4820-EA68-61848BDF6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06C68E1-F519-51BA-4433-5A3E75B1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8601939-32D6-9EF5-1F37-87C6EE961F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Text body</a:t>
            </a:r>
          </a:p>
        </p:txBody>
      </p:sp>
      <p:pic>
        <p:nvPicPr>
          <p:cNvPr id="8" name="Picture Placeholder 3" descr="A picture containing person, clothing, human face, shoulder&#10;&#10;Description automatically generated">
            <a:extLst>
              <a:ext uri="{FF2B5EF4-FFF2-40B4-BE49-F238E27FC236}">
                <a16:creationId xmlns:a16="http://schemas.microsoft.com/office/drawing/2014/main" id="{8D2EC889-F5EB-7014-96BC-44E541AC63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488" y="0"/>
            <a:ext cx="4862512" cy="685800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23345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06C68E1-F519-51BA-4433-5A3E75B1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8601939-32D6-9EF5-1F37-87C6EE961F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Text body</a:t>
            </a:r>
          </a:p>
        </p:txBody>
      </p:sp>
      <p:pic>
        <p:nvPicPr>
          <p:cNvPr id="2" name="Picture Placeholder 5" descr="A person holding a tube with blood&#10;&#10;Description automatically generated">
            <a:extLst>
              <a:ext uri="{FF2B5EF4-FFF2-40B4-BE49-F238E27FC236}">
                <a16:creationId xmlns:a16="http://schemas.microsoft.com/office/drawing/2014/main" id="{8A0D952B-141F-60CA-3683-17EAE50C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" b="2981"/>
          <a:stretch>
            <a:fillRect/>
          </a:stretch>
        </p:blipFill>
        <p:spPr>
          <a:xfrm>
            <a:off x="7329488" y="0"/>
            <a:ext cx="4862512" cy="685800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78906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06C68E1-F519-51BA-4433-5A3E75B1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8601939-32D6-9EF5-1F37-87C6EE961F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Text body</a:t>
            </a:r>
          </a:p>
        </p:txBody>
      </p:sp>
      <p:pic>
        <p:nvPicPr>
          <p:cNvPr id="2" name="Picture Placeholder 5" descr="A person lying on a bed with a nurse and a person in a mask&#10;&#10;Description automatically generated">
            <a:extLst>
              <a:ext uri="{FF2B5EF4-FFF2-40B4-BE49-F238E27FC236}">
                <a16:creationId xmlns:a16="http://schemas.microsoft.com/office/drawing/2014/main" id="{D6823D0C-5ED4-F188-B89D-3756AFDFE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3" r="26363"/>
          <a:stretch>
            <a:fillRect/>
          </a:stretch>
        </p:blipFill>
        <p:spPr>
          <a:xfrm>
            <a:off x="7329488" y="0"/>
            <a:ext cx="4862512" cy="685800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93665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D75B-849D-5507-ED8B-9C2289B9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9BEB-D089-6A8A-CB3F-C44AB7AD5C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95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ouple of women wearing lab coats&#10;&#10;Description automatically generated with low confidence">
            <a:extLst>
              <a:ext uri="{FF2B5EF4-FFF2-40B4-BE49-F238E27FC236}">
                <a16:creationId xmlns:a16="http://schemas.microsoft.com/office/drawing/2014/main" id="{8D2AE953-92C4-C8AC-043B-CC7A9BE8FE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815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/>
        </p:nvSpPr>
        <p:spPr>
          <a:xfrm>
            <a:off x="0" y="2012308"/>
            <a:ext cx="121920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720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Thank You.</a:t>
            </a:r>
            <a:endParaRPr dirty="0">
              <a:latin typeface="Verdana" panose="020B0604030504040204" pitchFamily="34" charset="0"/>
            </a:endParaRPr>
          </a:p>
        </p:txBody>
      </p:sp>
      <p:pic>
        <p:nvPicPr>
          <p:cNvPr id="141" name="Google Shape;14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2909" y="2976478"/>
            <a:ext cx="4346183" cy="167954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"/>
          <p:cNvSpPr txBox="1"/>
          <p:nvPr/>
        </p:nvSpPr>
        <p:spPr>
          <a:xfrm>
            <a:off x="0" y="4637618"/>
            <a:ext cx="121920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none" strike="noStrike" cap="none" dirty="0">
                <a:solidFill>
                  <a:srgbClr val="017F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w: </a:t>
            </a:r>
            <a:r>
              <a:rPr lang="en-IE" sz="1800" u="none" strike="noStrike" cap="none" dirty="0" err="1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ucd.ie</a:t>
            </a:r>
            <a:r>
              <a:rPr lang="en-IE" sz="180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/medicine</a:t>
            </a:r>
            <a:endParaRPr dirty="0">
              <a:latin typeface="Verdana" panose="020B0604030504040204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M Dark layou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M Dark layout Cov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M Dark layout Librar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28</Words>
  <Application>Microsoft Office PowerPoint</Application>
  <PresentationFormat>Widescreen</PresentationFormat>
  <Paragraphs>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SOM Dark layout</vt:lpstr>
      <vt:lpstr>SOM Dark layout Cover slide</vt:lpstr>
      <vt:lpstr>SOM Dark layout Library</vt:lpstr>
      <vt:lpstr>PowerPoint Presentation</vt:lpstr>
      <vt:lpstr>PowerPoint Presentation</vt:lpstr>
      <vt:lpstr>PowerPoint Presentation</vt:lpstr>
      <vt:lpstr>Main Title</vt:lpstr>
      <vt:lpstr>Main Title</vt:lpstr>
      <vt:lpstr>Main Title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UCD School of Agriculture and Food Science</dc:title>
  <dc:creator>Valerie Abbott</dc:creator>
  <cp:lastModifiedBy>Jean Ryan</cp:lastModifiedBy>
  <cp:revision>30</cp:revision>
  <dcterms:created xsi:type="dcterms:W3CDTF">2022-02-16T00:08:06Z</dcterms:created>
  <dcterms:modified xsi:type="dcterms:W3CDTF">2023-10-04T09:37:51Z</dcterms:modified>
</cp:coreProperties>
</file>